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71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56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9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Relationship Id="rId5" Type="http://schemas.openxmlformats.org/officeDocument/2006/relationships/image" Target="../media/image33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240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6.png"/><Relationship Id="rId3" Type="http://schemas.openxmlformats.org/officeDocument/2006/relationships/image" Target="../media/image337.png"/><Relationship Id="rId4" Type="http://schemas.openxmlformats.org/officeDocument/2006/relationships/image" Target="../media/image338.png"/><Relationship Id="rId5" Type="http://schemas.openxmlformats.org/officeDocument/2006/relationships/image" Target="../media/image40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44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71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9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7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4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4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4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4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4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4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4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4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4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8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7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6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4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6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6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4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60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40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20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71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8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44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45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7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40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52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4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6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4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17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0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1.png"/><Relationship Id="rId3" Type="http://schemas.openxmlformats.org/officeDocument/2006/relationships/image" Target="../media/image282.png"/><Relationship Id="rId4" Type="http://schemas.openxmlformats.org/officeDocument/2006/relationships/image" Target="../media/image283.png"/><Relationship Id="rId5" Type="http://schemas.openxmlformats.org/officeDocument/2006/relationships/image" Target="../media/image60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40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5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52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44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236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52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40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7.png"/><Relationship Id="rId3" Type="http://schemas.openxmlformats.org/officeDocument/2006/relationships/image" Target="../media/image318.png"/><Relationship Id="rId4" Type="http://schemas.openxmlformats.org/officeDocument/2006/relationships/image" Target="../media/image319.png"/><Relationship Id="rId5" Type="http://schemas.openxmlformats.org/officeDocument/2006/relationships/image" Target="../media/image153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mut10_3_na12-2.25_na16-2</a:t>
            </a:r>
          </a:p>
        </p:txBody>
      </p:sp>
      <p:pic>
        <p:nvPicPr>
          <p:cNvPr id="3" name="Picture 2" descr="mut10_3_na12-2.25_na16-2-mut10_3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3_na12-2.25_na16-2-mut10_3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3_na12-2.25_na16-2-mut10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3_na12-2.25_na16-2-mut10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mut7_1_na12-2.25_na16-2</a:t>
            </a:r>
          </a:p>
        </p:txBody>
      </p:sp>
      <p:pic>
        <p:nvPicPr>
          <p:cNvPr id="3" name="Picture 2" descr="mut7_1_na12-2.25_na16-2-mut7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1_na12-2.25_na16-2-mut7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1_na12-2.25_na16-2-mut7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3_na12-2.25_na16-2-mut11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mut7_2_na12-1.75_na16-2</a:t>
            </a:r>
          </a:p>
        </p:txBody>
      </p:sp>
      <p:pic>
        <p:nvPicPr>
          <p:cNvPr id="3" name="Picture 2" descr="mut7_2_na12-1.75_na16-2-mut7_2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2_na12-1.75_na16-2-mut7_2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2_na12-1.75_na16-2-mut7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0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mut7_2_na12-2.0_na16-2</a:t>
            </a:r>
          </a:p>
        </p:txBody>
      </p:sp>
      <p:pic>
        <p:nvPicPr>
          <p:cNvPr id="3" name="Picture 2" descr="mut7_2_na12-2.0_na16-2-mut7_2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2_na12-2.0_na16-2-mut7_2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2_na12-2.0_na16-2-mut7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7_2_na12-2.0_na16-2-mut7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mut7_2_na12-2.25_na16-2</a:t>
            </a:r>
          </a:p>
        </p:txBody>
      </p:sp>
      <p:pic>
        <p:nvPicPr>
          <p:cNvPr id="3" name="Picture 2" descr="mut7_2_na12-2.25_na16-2-mut7_2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2_na12-2.25_na16-2-mut7_2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2_na12-2.25_na16-2-mut7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1_na12-2.0_na16-2-mut5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mut7_3_na12-1.75_na16-2</a:t>
            </a:r>
          </a:p>
        </p:txBody>
      </p:sp>
      <p:pic>
        <p:nvPicPr>
          <p:cNvPr id="3" name="Picture 2" descr="mut7_3_na12-1.75_na16-2-mut7_3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3_na12-1.75_na16-2-mut7_3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3_na12-1.75_na16-2-mut7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1.75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mut7_3_na12-2.0_na16-2</a:t>
            </a:r>
          </a:p>
        </p:txBody>
      </p:sp>
      <p:pic>
        <p:nvPicPr>
          <p:cNvPr id="3" name="Picture 2" descr="mut7_3_na12-2.0_na16-2-mut7_3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3_na12-2.0_na16-2-mut7_3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3_na12-2.0_na16-2-mut7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2.0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mut7_3_na12-2.25_na16-2</a:t>
            </a:r>
          </a:p>
        </p:txBody>
      </p:sp>
      <p:pic>
        <p:nvPicPr>
          <p:cNvPr id="3" name="Picture 2" descr="mut7_3_na12-2.25_na16-2-mut7_3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3_na12-2.25_na16-2-mut7_3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3_na12-2.25_na16-2-mut7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3_na12-2.25_na16-2-mut11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mut7_4_na12-1.75_na16-2</a:t>
            </a:r>
          </a:p>
        </p:txBody>
      </p:sp>
      <p:pic>
        <p:nvPicPr>
          <p:cNvPr id="3" name="Picture 2" descr="mut7_4_na12-1.75_na16-2-mut7_4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4_na12-1.75_na16-2-mut7_4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4_na12-1.75_na16-2-mut7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7_4_na12-1.75_na16-2-mut7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mut7_4_na12-2.0_na16-2</a:t>
            </a:r>
          </a:p>
        </p:txBody>
      </p:sp>
      <p:pic>
        <p:nvPicPr>
          <p:cNvPr id="3" name="Picture 2" descr="mut7_4_na12-2.0_na16-2-mut7_4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4_na12-2.0_na16-2-mut7_4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4_na12-2.0_na16-2-mut7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2_4_na12-1.75_na16-2-mut12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mut7_4_na12-2.25_na16-2</a:t>
            </a:r>
          </a:p>
        </p:txBody>
      </p:sp>
      <p:pic>
        <p:nvPicPr>
          <p:cNvPr id="3" name="Picture 2" descr="mut7_4_na12-2.25_na16-2-mut7_4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4_na12-2.25_na16-2-mut7_4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4_na12-2.25_na16-2-mut7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3_na12-2.25_na16-2-mut11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mut10_4_na12-1.75_na16-2</a:t>
            </a:r>
          </a:p>
        </p:txBody>
      </p:sp>
      <p:pic>
        <p:nvPicPr>
          <p:cNvPr id="3" name="Picture 2" descr="mut10_4_na12-1.75_na16-2-mut10_4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4_na12-1.75_na16-2-mut10_4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4_na12-1.75_na16-2-mut10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1.75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mut8_1_na12-1.75_na16-2</a:t>
            </a:r>
          </a:p>
        </p:txBody>
      </p:sp>
      <p:pic>
        <p:nvPicPr>
          <p:cNvPr id="3" name="Picture 2" descr="mut8_1_na12-1.75_na16-2-mut8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1.75_na16-2-mut8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1.75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8_1_na12-1.75_na16-2-mut8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mut8_1_na12-2.0_na16-2</a:t>
            </a:r>
          </a:p>
        </p:txBody>
      </p:sp>
      <p:pic>
        <p:nvPicPr>
          <p:cNvPr id="3" name="Picture 2" descr="mut8_1_na12-2.0_na16-2-mut8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2.0_na16-2-mut8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2.0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1.75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mut8_1_na12-2.25_na16-2</a:t>
            </a:r>
          </a:p>
        </p:txBody>
      </p:sp>
      <p:pic>
        <p:nvPicPr>
          <p:cNvPr id="3" name="Picture 2" descr="mut8_1_na12-2.25_na16-2-mut8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2.25_na16-2-mut8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2.25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1.75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mut8_2_na12-1.75_na16-2</a:t>
            </a:r>
          </a:p>
        </p:txBody>
      </p:sp>
      <p:pic>
        <p:nvPicPr>
          <p:cNvPr id="3" name="Picture 2" descr="mut8_1_na12-1.75_na16-2-mut8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1.75_na16-2-mut8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1.75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8_1_na12-1.75_na16-2-mut8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mut8_2_na12-2.0_na16-2</a:t>
            </a:r>
          </a:p>
        </p:txBody>
      </p:sp>
      <p:pic>
        <p:nvPicPr>
          <p:cNvPr id="3" name="Picture 2" descr="mut8_1_na12-2.0_na16-2-mut8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2.0_na16-2-mut8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2.0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1.75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mut8_2_na12-2.25_na16-2</a:t>
            </a:r>
          </a:p>
        </p:txBody>
      </p:sp>
      <p:pic>
        <p:nvPicPr>
          <p:cNvPr id="3" name="Picture 2" descr="mut8_1_na12-2.25_na16-2-mut8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2.25_na16-2-mut8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2.25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1.75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mut8_3_na12-1.75_na16-2</a:t>
            </a:r>
          </a:p>
        </p:txBody>
      </p:sp>
      <p:pic>
        <p:nvPicPr>
          <p:cNvPr id="3" name="Picture 2" descr="mut8_1_na12-1.75_na16-2-mut8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1.75_na16-2-mut8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1.75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8_1_na12-1.75_na16-2-mut8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mut8_3_na12-2.0_na16-2</a:t>
            </a:r>
          </a:p>
        </p:txBody>
      </p:sp>
      <p:pic>
        <p:nvPicPr>
          <p:cNvPr id="3" name="Picture 2" descr="mut8_1_na12-2.0_na16-2-mut8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2.0_na16-2-mut8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2.0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1.75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mut8_3_na12-2.25_na16-2</a:t>
            </a:r>
          </a:p>
        </p:txBody>
      </p:sp>
      <p:pic>
        <p:nvPicPr>
          <p:cNvPr id="3" name="Picture 2" descr="mut8_1_na12-2.25_na16-2-mut8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2.25_na16-2-mut8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2.25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1.75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mut8_4_na12-1.75_na16-2</a:t>
            </a:r>
          </a:p>
        </p:txBody>
      </p:sp>
      <p:pic>
        <p:nvPicPr>
          <p:cNvPr id="3" name="Picture 2" descr="mut8_1_na12-1.75_na16-2-mut8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1.75_na16-2-mut8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1.75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8_1_na12-1.75_na16-2-mut8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mut10_4_na12-2.0_na16-2</a:t>
            </a:r>
          </a:p>
        </p:txBody>
      </p:sp>
      <p:pic>
        <p:nvPicPr>
          <p:cNvPr id="3" name="Picture 2" descr="mut10_4_na12-2.0_na16-2-mut10_4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4_na12-2.0_na16-2-mut10_4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4_na12-2.0_na16-2-mut10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2.0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mut8_4_na12-2.0_na16-2</a:t>
            </a:r>
          </a:p>
        </p:txBody>
      </p:sp>
      <p:pic>
        <p:nvPicPr>
          <p:cNvPr id="3" name="Picture 2" descr="mut8_1_na12-2.0_na16-2-mut8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2.0_na16-2-mut8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2.0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1.75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mut8_4_na12-2.25_na16-2</a:t>
            </a:r>
          </a:p>
        </p:txBody>
      </p:sp>
      <p:pic>
        <p:nvPicPr>
          <p:cNvPr id="3" name="Picture 2" descr="mut8_1_na12-2.25_na16-2-mut8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8_1_na12-2.25_na16-2-mut8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8_1_na12-2.25_na16-2-mut8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1.75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mut9_1_na12-1.75_na16-2</a:t>
            </a:r>
          </a:p>
        </p:txBody>
      </p:sp>
      <p:pic>
        <p:nvPicPr>
          <p:cNvPr id="3" name="Picture 2" descr="mut11_1_na12-1.75_na16-2-mut11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1.75_na16-2-mut11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1.7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1.7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mut9_1_na12-2.0_na16-2</a:t>
            </a:r>
          </a:p>
        </p:txBody>
      </p:sp>
      <p:pic>
        <p:nvPicPr>
          <p:cNvPr id="3" name="Picture 2" descr="mut11_1_na12-2.0_na16-2-mut11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0_na16-2-mut11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0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0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mut9_1_na12-2.25_na16-2</a:t>
            </a:r>
          </a:p>
        </p:txBody>
      </p:sp>
      <p:pic>
        <p:nvPicPr>
          <p:cNvPr id="3" name="Picture 2" descr="mut11_1_na12-2.25_na16-2-mut11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25_na16-2-mut11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2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mut9_2_na12-1.75_na16-2</a:t>
            </a:r>
          </a:p>
        </p:txBody>
      </p:sp>
      <p:pic>
        <p:nvPicPr>
          <p:cNvPr id="3" name="Picture 2" descr="mut11_1_na12-1.75_na16-2-mut11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1.75_na16-2-mut11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1.7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1.7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mut9_2_na12-2.0_na16-2</a:t>
            </a:r>
          </a:p>
        </p:txBody>
      </p:sp>
      <p:pic>
        <p:nvPicPr>
          <p:cNvPr id="3" name="Picture 2" descr="mut11_1_na12-2.0_na16-2-mut11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0_na16-2-mut11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0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0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mut9_2_na12-2.25_na16-2</a:t>
            </a:r>
          </a:p>
        </p:txBody>
      </p:sp>
      <p:pic>
        <p:nvPicPr>
          <p:cNvPr id="3" name="Picture 2" descr="mut11_1_na12-2.25_na16-2-mut11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25_na16-2-mut11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2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mut9_3_na12-1.75_na16-2</a:t>
            </a:r>
          </a:p>
        </p:txBody>
      </p:sp>
      <p:pic>
        <p:nvPicPr>
          <p:cNvPr id="3" name="Picture 2" descr="mut11_1_na12-1.75_na16-2-mut11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1.75_na16-2-mut11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1.7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1.7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mut9_3_na12-2.0_na16-2</a:t>
            </a:r>
          </a:p>
        </p:txBody>
      </p:sp>
      <p:pic>
        <p:nvPicPr>
          <p:cNvPr id="3" name="Picture 2" descr="mut11_1_na12-2.0_na16-2-mut11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0_na16-2-mut11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0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0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mut10_4_na12-2.25_na16-2</a:t>
            </a:r>
          </a:p>
        </p:txBody>
      </p:sp>
      <p:pic>
        <p:nvPicPr>
          <p:cNvPr id="3" name="Picture 2" descr="mut10_4_na12-2.25_na16-2-mut10_4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4_na12-2.25_na16-2-mut10_4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4_na12-2.25_na16-2-mut10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2.25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mut9_3_na12-2.25_na16-2</a:t>
            </a:r>
          </a:p>
        </p:txBody>
      </p:sp>
      <p:pic>
        <p:nvPicPr>
          <p:cNvPr id="3" name="Picture 2" descr="mut11_1_na12-2.25_na16-2-mut11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25_na16-2-mut11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2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mut9_4_na12-1.75_na16-2</a:t>
            </a:r>
          </a:p>
        </p:txBody>
      </p:sp>
      <p:pic>
        <p:nvPicPr>
          <p:cNvPr id="3" name="Picture 2" descr="mut11_1_na12-1.75_na16-2-mut11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1.75_na16-2-mut11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1.7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1.7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mut9_4_na12-2.0_na16-2</a:t>
            </a:r>
          </a:p>
        </p:txBody>
      </p:sp>
      <p:pic>
        <p:nvPicPr>
          <p:cNvPr id="3" name="Picture 2" descr="mut11_1_na12-2.0_na16-2-mut11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0_na16-2-mut11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0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0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mut9_4_na12-2.25_na16-2</a:t>
            </a:r>
          </a:p>
        </p:txBody>
      </p:sp>
      <p:pic>
        <p:nvPicPr>
          <p:cNvPr id="3" name="Picture 2" descr="mut11_1_na12-2.25_na16-2-mut11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25_na16-2-mut11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2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mut11_1_na12-1.75_na16-2</a:t>
            </a:r>
          </a:p>
        </p:txBody>
      </p:sp>
      <p:pic>
        <p:nvPicPr>
          <p:cNvPr id="3" name="Picture 2" descr="mut11_1_na12-1.75_na16-2-mut11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1.75_na16-2-mut11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1.7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1.7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mut11_1_na12-2.0_na16-2</a:t>
            </a:r>
          </a:p>
        </p:txBody>
      </p:sp>
      <p:pic>
        <p:nvPicPr>
          <p:cNvPr id="3" name="Picture 2" descr="mut11_1_na12-2.0_na16-2-mut11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0_na16-2-mut11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0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0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mut11_1_na12-2.25_na16-2</a:t>
            </a:r>
          </a:p>
        </p:txBody>
      </p:sp>
      <p:pic>
        <p:nvPicPr>
          <p:cNvPr id="3" name="Picture 2" descr="mut11_1_na12-2.25_na16-2-mut11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25_na16-2-mut11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2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mut11_2_na12-1.75_na16-2</a:t>
            </a:r>
          </a:p>
        </p:txBody>
      </p:sp>
      <p:pic>
        <p:nvPicPr>
          <p:cNvPr id="3" name="Picture 2" descr="mut11_1_na12-1.75_na16-2-mut11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1.75_na16-2-mut11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1.7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1.7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mut11_2_na12-2.0_na16-2</a:t>
            </a:r>
          </a:p>
        </p:txBody>
      </p:sp>
      <p:pic>
        <p:nvPicPr>
          <p:cNvPr id="3" name="Picture 2" descr="mut11_1_na12-2.0_na16-2-mut11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0_na16-2-mut11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0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0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mut11_2_na12-2.25_na16-2</a:t>
            </a:r>
          </a:p>
        </p:txBody>
      </p:sp>
      <p:pic>
        <p:nvPicPr>
          <p:cNvPr id="3" name="Picture 2" descr="mut11_1_na12-2.25_na16-2-mut11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25_na16-2-mut11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2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mut10_1_na12-1.75_na16-2</a:t>
            </a:r>
          </a:p>
        </p:txBody>
      </p:sp>
      <p:pic>
        <p:nvPicPr>
          <p:cNvPr id="3" name="Picture 2" descr="mut10_1_na12-1.75_na16-2-mut10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1_na12-1.75_na16-2-mut10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1_na12-1.75_na16-2-mut10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1.75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mut11_3_na12-1.75_na16-2</a:t>
            </a:r>
          </a:p>
        </p:txBody>
      </p:sp>
      <p:pic>
        <p:nvPicPr>
          <p:cNvPr id="3" name="Picture 2" descr="mut11_3_na12-1.75_na16-2-mut11_3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3_na12-1.75_na16-2-mut11_3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3_na12-1.75_na16-2-mut11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3_na12-1.75_na16-2-mut11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mut11_3_na12-2.0_na16-2</a:t>
            </a:r>
          </a:p>
        </p:txBody>
      </p:sp>
      <p:pic>
        <p:nvPicPr>
          <p:cNvPr id="3" name="Picture 2" descr="mut11_3_na12-2.0_na16-2-mut11_3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3_na12-2.0_na16-2-mut11_3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3_na12-2.0_na16-2-mut11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1.75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mut11_3_na12-2.25_na16-2</a:t>
            </a:r>
          </a:p>
        </p:txBody>
      </p:sp>
      <p:pic>
        <p:nvPicPr>
          <p:cNvPr id="3" name="Picture 2" descr="mut11_3_na12-2.25_na16-2-mut11_3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3_na12-2.25_na16-2-mut11_3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3_na12-2.25_na16-2-mut11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3_na12-2.25_na16-2-mut11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mut11_4_na12-1.75_na16-2</a:t>
            </a:r>
          </a:p>
        </p:txBody>
      </p:sp>
      <p:pic>
        <p:nvPicPr>
          <p:cNvPr id="3" name="Picture 2" descr="mut11_3_na12-1.75_na16-2-mut11_3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3_na12-1.75_na16-2-mut11_3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3_na12-1.75_na16-2-mut11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3_na12-1.75_na16-2-mut11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mut11_4_na12-2.0_na16-2</a:t>
            </a:r>
          </a:p>
        </p:txBody>
      </p:sp>
      <p:pic>
        <p:nvPicPr>
          <p:cNvPr id="3" name="Picture 2" descr="mut11_3_na12-2.0_na16-2-mut11_3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3_na12-2.0_na16-2-mut11_3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3_na12-2.0_na16-2-mut11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1.75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mut11_4_na12-2.25_na16-2</a:t>
            </a:r>
          </a:p>
        </p:txBody>
      </p:sp>
      <p:pic>
        <p:nvPicPr>
          <p:cNvPr id="3" name="Picture 2" descr="mut11_3_na12-2.25_na16-2-mut11_3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3_na12-2.25_na16-2-mut11_3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3_na12-2.25_na16-2-mut11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3_na12-2.25_na16-2-mut11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mut12_1_na12-1.75_na16-2</a:t>
            </a:r>
          </a:p>
        </p:txBody>
      </p:sp>
      <p:pic>
        <p:nvPicPr>
          <p:cNvPr id="3" name="Picture 2" descr="mut12_1_na12-1.75_na16-2-mut12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2_1_na12-1.75_na16-2-mut12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2_1_na12-1.75_na16-2-mut12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2_1_na12-1.75_na16-2-mut12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mut12_1_na12-2.0_na16-2</a:t>
            </a:r>
          </a:p>
        </p:txBody>
      </p:sp>
      <p:pic>
        <p:nvPicPr>
          <p:cNvPr id="3" name="Picture 2" descr="mut12_1_na12-2.0_na16-2-mut12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2_1_na12-2.0_na16-2-mut12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2_1_na12-2.0_na16-2-mut12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2_1_na12-2.0_na16-2-mut12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mut12_1_na12-2.25_na16-2</a:t>
            </a:r>
          </a:p>
        </p:txBody>
      </p:sp>
      <p:pic>
        <p:nvPicPr>
          <p:cNvPr id="3" name="Picture 2" descr="mut12_1_na12-2.25_na16-2-mut12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2_1_na12-2.25_na16-2-mut12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2_1_na12-2.25_na16-2-mut12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2_1_na12-2.25_na16-2-mut12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mut12_2_na12-1.75_na16-2</a:t>
            </a:r>
          </a:p>
        </p:txBody>
      </p:sp>
      <p:pic>
        <p:nvPicPr>
          <p:cNvPr id="3" name="Picture 2" descr="mut11_1_na12-1.75_na16-2-mut11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1.75_na16-2-mut11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1.7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1.7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mut10_1_na12-2.0_na16-2</a:t>
            </a:r>
          </a:p>
        </p:txBody>
      </p:sp>
      <p:pic>
        <p:nvPicPr>
          <p:cNvPr id="3" name="Picture 2" descr="mut10_1_na12-2.0_na16-2-mut10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1_na12-2.0_na16-2-mut10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1_na12-2.0_na16-2-mut10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2.0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mut12_2_na12-2.0_na16-2</a:t>
            </a:r>
          </a:p>
        </p:txBody>
      </p:sp>
      <p:pic>
        <p:nvPicPr>
          <p:cNvPr id="3" name="Picture 2" descr="mut11_1_na12-2.0_na16-2-mut11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0_na16-2-mut11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0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0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mut12_2_na12-2.25_na16-2</a:t>
            </a:r>
          </a:p>
        </p:txBody>
      </p:sp>
      <p:pic>
        <p:nvPicPr>
          <p:cNvPr id="3" name="Picture 2" descr="mut11_1_na12-2.25_na16-2-mut11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1_1_na12-2.25_na16-2-mut11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1_1_na12-2.25_na16-2-mut11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mut12_3_na12-1.75_na16-2</a:t>
            </a:r>
          </a:p>
        </p:txBody>
      </p:sp>
      <p:pic>
        <p:nvPicPr>
          <p:cNvPr id="3" name="Picture 2" descr="mut12_3_na12-1.75_na16-2-mut12_3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2_3_na12-1.75_na16-2-mut12_3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2_3_na12-1.75_na16-2-mut12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2_3_na12-1.75_na16-2-mut12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mut12_3_na12-2.0_na16-2</a:t>
            </a:r>
          </a:p>
        </p:txBody>
      </p:sp>
      <p:pic>
        <p:nvPicPr>
          <p:cNvPr id="3" name="Picture 2" descr="mut12_3_na12-2.0_na16-2-mut12_3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2_3_na12-2.0_na16-2-mut12_3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2_3_na12-2.0_na16-2-mut12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2_3_na12-1.75_na16-2-mut12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mut12_3_na12-2.25_na16-2</a:t>
            </a:r>
          </a:p>
        </p:txBody>
      </p:sp>
      <p:pic>
        <p:nvPicPr>
          <p:cNvPr id="3" name="Picture 2" descr="mut12_3_na12-2.25_na16-2-mut12_3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2_3_na12-2.25_na16-2-mut12_3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2_3_na12-2.25_na16-2-mut12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2_3_na12-2.25_na16-2-mut12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mut12_4_na12-1.75_na16-2</a:t>
            </a:r>
          </a:p>
        </p:txBody>
      </p:sp>
      <p:pic>
        <p:nvPicPr>
          <p:cNvPr id="3" name="Picture 2" descr="mut12_4_na12-1.75_na16-2-mut12_4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2_4_na12-1.75_na16-2-mut12_4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2_4_na12-1.75_na16-2-mut12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2_4_na12-1.75_na16-2-mut12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mut12_4_na12-2.0_na16-2</a:t>
            </a:r>
          </a:p>
        </p:txBody>
      </p:sp>
      <p:pic>
        <p:nvPicPr>
          <p:cNvPr id="3" name="Picture 2" descr="mut12_4_na12-2.0_na16-2-mut12_4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2_4_na12-2.0_na16-2-mut12_4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2_4_na12-2.0_na16-2-mut12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3_na12-2.25_na16-2-mut11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mut12_4_na12-2.25_na16-2</a:t>
            </a:r>
          </a:p>
        </p:txBody>
      </p:sp>
      <p:pic>
        <p:nvPicPr>
          <p:cNvPr id="3" name="Picture 2" descr="mut12_4_na12-2.25_na16-2-mut12_4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2_4_na12-2.25_na16-2-mut12_4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2_4_na12-2.25_na16-2-mut12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2_4_na12-2.25_na16-2-mut12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mut2_1_na12-1.75_na16-2</a:t>
            </a:r>
          </a:p>
        </p:txBody>
      </p:sp>
      <p:pic>
        <p:nvPicPr>
          <p:cNvPr id="3" name="Picture 2" descr="mut2_1_na12-1.75_na16-2-mut2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1_na12-1.75_na16-2-mut2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1_na12-1.75_na16-2-mut2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2_1_na12-1.75_na16-2-mut2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mut2_1_na12-2.0_na16-2</a:t>
            </a:r>
          </a:p>
        </p:txBody>
      </p:sp>
      <p:pic>
        <p:nvPicPr>
          <p:cNvPr id="3" name="Picture 2" descr="mut2_1_na12-2.0_na16-2-mut2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1_na12-2.0_na16-2-mut2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1_na12-2.0_na16-2-mut2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2_1_na12-2.0_na16-2-mut2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mut10_1_na12-2.25_na16-2</a:t>
            </a:r>
          </a:p>
        </p:txBody>
      </p:sp>
      <p:pic>
        <p:nvPicPr>
          <p:cNvPr id="3" name="Picture 2" descr="mut10_1_na12-2.25_na16-2-mut10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1_na12-2.25_na16-2-mut10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1_na12-2.25_na16-2-mut10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2.25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mut2_1_na12-2.25_na16-2</a:t>
            </a:r>
          </a:p>
        </p:txBody>
      </p:sp>
      <p:pic>
        <p:nvPicPr>
          <p:cNvPr id="3" name="Picture 2" descr="mut2_1_na12-2.25_na16-2-mut2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1_na12-2.25_na16-2-mut2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1_na12-2.25_na16-2-mut2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2_1_na12-2.25_na16-2-mut2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mut2_2_na12-1.75_na16-2</a:t>
            </a:r>
          </a:p>
        </p:txBody>
      </p:sp>
      <p:pic>
        <p:nvPicPr>
          <p:cNvPr id="3" name="Picture 2" descr="mut2_2_na12-1.75_na16-2-mut2_2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1.75_na16-2-mut2_2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1.75_na16-2-mut2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3_na12-1.75_na16-2-mut11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mut2_2_na12-2.0_na16-2</a:t>
            </a:r>
          </a:p>
        </p:txBody>
      </p:sp>
      <p:pic>
        <p:nvPicPr>
          <p:cNvPr id="3" name="Picture 2" descr="mut2_2_na12-2.0_na16-2-mut2_2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0_na16-2-mut2_2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0_na16-2-mut2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2.0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mut2_2_na12-2.25_na16-2</a:t>
            </a:r>
          </a:p>
        </p:txBody>
      </p:sp>
      <p:pic>
        <p:nvPicPr>
          <p:cNvPr id="3" name="Picture 2" descr="mut2_2_na12-2.25_na16-2-mut2_2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2_na12-2.25_na16-2-mut2_2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2_na12-2.25_na16-2-mut2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mut2_3_na12-1.75_na16-2</a:t>
            </a:r>
          </a:p>
        </p:txBody>
      </p:sp>
      <p:pic>
        <p:nvPicPr>
          <p:cNvPr id="3" name="Picture 2" descr="mut2_3_na12-1.75_na16-2-mut2_3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3_na12-1.75_na16-2-mut2_3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3_na12-1.75_na16-2-mut2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mut2_3_na12-2.0_na16-2</a:t>
            </a:r>
          </a:p>
        </p:txBody>
      </p:sp>
      <p:pic>
        <p:nvPicPr>
          <p:cNvPr id="3" name="Picture 2" descr="mut2_3_na12-2.0_na16-2-mut2_3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3_na12-2.0_na16-2-mut2_3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3_na12-2.0_na16-2-mut2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2_3_na12-2.0_na16-2-mut2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mut2_3_na12-2.25_na16-2</a:t>
            </a:r>
          </a:p>
        </p:txBody>
      </p:sp>
      <p:pic>
        <p:nvPicPr>
          <p:cNvPr id="3" name="Picture 2" descr="mut2_3_na12-2.25_na16-2-mut2_3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3_na12-2.25_na16-2-mut2_3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3_na12-2.25_na16-2-mut2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2_3_na12-2.25_na16-2-mut2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mut2_4_na12-1.75_na16-2</a:t>
            </a:r>
          </a:p>
        </p:txBody>
      </p:sp>
      <p:pic>
        <p:nvPicPr>
          <p:cNvPr id="3" name="Picture 2" descr="mut2_4_na12-1.75_na16-2-mut2_4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4_na12-1.75_na16-2-mut2_4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4_na12-1.75_na16-2-mut2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2_4_na12-1.75_na16-2-mut2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mut2_4_na12-2.0_na16-2</a:t>
            </a:r>
          </a:p>
        </p:txBody>
      </p:sp>
      <p:pic>
        <p:nvPicPr>
          <p:cNvPr id="3" name="Picture 2" descr="mut2_4_na12-2.0_na16-2-mut2_4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4_na12-2.0_na16-2-mut2_4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4_na12-2.0_na16-2-mut2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2_4_na12-2.0_na16-2-mut2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mut2_4_na12-2.25_na16-2</a:t>
            </a:r>
          </a:p>
        </p:txBody>
      </p:sp>
      <p:pic>
        <p:nvPicPr>
          <p:cNvPr id="3" name="Picture 2" descr="mut2_4_na12-2.25_na16-2-mut2_4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2_4_na12-2.25_na16-2-mut2_4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2_4_na12-2.25_na16-2-mut2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2_4_na12-2.25_na16-2-mut2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mut10_2_na12-1.75_na16-2</a:t>
            </a:r>
          </a:p>
        </p:txBody>
      </p:sp>
      <p:pic>
        <p:nvPicPr>
          <p:cNvPr id="3" name="Picture 2" descr="mut10_2_na12-1.75_na16-2-mut10_2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2_na12-1.75_na16-2-mut10_2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2_na12-1.75_na16-2-mut10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2_na12-1.75_na16-2-mut10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mut3_1_na12-1.75_na16-2</a:t>
            </a:r>
          </a:p>
        </p:txBody>
      </p:sp>
      <p:pic>
        <p:nvPicPr>
          <p:cNvPr id="3" name="Picture 2" descr="mut3_1_na12-1.75_na16-2-mut3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1_na12-1.75_na16-2-mut3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1_na12-1.75_na16-2-mut3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3_1_na12-1.75_na16-2-mut3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mut3_1_na12-2.0_na16-2</a:t>
            </a:r>
          </a:p>
        </p:txBody>
      </p:sp>
      <p:pic>
        <p:nvPicPr>
          <p:cNvPr id="3" name="Picture 2" descr="mut3_1_na12-2.0_na16-2-mut3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1_na12-2.0_na16-2-mut3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1_na12-2.0_na16-2-mut3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1.75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mut3_1_na12-2.25_na16-2</a:t>
            </a:r>
          </a:p>
        </p:txBody>
      </p:sp>
      <p:pic>
        <p:nvPicPr>
          <p:cNvPr id="3" name="Picture 2" descr="mut3_1_na12-2.25_na16-2-mut3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1_na12-2.25_na16-2-mut3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1_na12-2.25_na16-2-mut3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mut3_2_na12-1.75_na16-2</a:t>
            </a:r>
          </a:p>
        </p:txBody>
      </p:sp>
      <p:pic>
        <p:nvPicPr>
          <p:cNvPr id="3" name="Picture 2" descr="mut3_2_na12-1.75_na16-2-mut3_2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2_na12-1.75_na16-2-mut3_2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2_na12-1.75_na16-2-mut3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3_2_na12-1.75_na16-2-mut3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mut3_2_na12-2.0_na16-2</a:t>
            </a:r>
          </a:p>
        </p:txBody>
      </p:sp>
      <p:pic>
        <p:nvPicPr>
          <p:cNvPr id="3" name="Picture 2" descr="mut3_2_na12-2.0_na16-2-mut3_2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2_na12-2.0_na16-2-mut3_2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2_na12-2.0_na16-2-mut3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3_2_na12-2.0_na16-2-mut3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mut3_2_na12-2.25_na16-2</a:t>
            </a:r>
          </a:p>
        </p:txBody>
      </p:sp>
      <p:pic>
        <p:nvPicPr>
          <p:cNvPr id="3" name="Picture 2" descr="mut3_2_na12-2.25_na16-2-mut3_2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2_na12-2.25_na16-2-mut3_2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2_na12-2.25_na16-2-mut3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3_2_na12-2.25_na16-2-mut3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mut3_3_na12-1.75_na16-2</a:t>
            </a:r>
          </a:p>
        </p:txBody>
      </p:sp>
      <p:pic>
        <p:nvPicPr>
          <p:cNvPr id="3" name="Picture 2" descr="mut3_3_na12-1.75_na16-2-mut3_3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3_na12-1.75_na16-2-mut3_3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3_na12-1.75_na16-2-mut3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1.75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mut3_3_na12-2.0_na16-2</a:t>
            </a:r>
          </a:p>
        </p:txBody>
      </p:sp>
      <p:pic>
        <p:nvPicPr>
          <p:cNvPr id="3" name="Picture 2" descr="mut3_3_na12-2.0_na16-2-mut3_3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3_na12-2.0_na16-2-mut3_3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3_na12-2.0_na16-2-mut3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2_na12-2.0_na16-2-mut10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mut3_3_na12-2.25_na16-2</a:t>
            </a:r>
          </a:p>
        </p:txBody>
      </p:sp>
      <p:pic>
        <p:nvPicPr>
          <p:cNvPr id="3" name="Picture 2" descr="mut3_3_na12-2.25_na16-2-mut3_3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3_na12-2.25_na16-2-mut3_3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3_na12-2.25_na16-2-mut3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3_na12-2.25_na16-2-mut11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mut3_4_na12-1.75_na16-2</a:t>
            </a:r>
          </a:p>
        </p:txBody>
      </p:sp>
      <p:pic>
        <p:nvPicPr>
          <p:cNvPr id="3" name="Picture 2" descr="mut3_4_na12-1.75_na16-2-mut3_4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4_na12-1.75_na16-2-mut3_4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4_na12-1.75_na16-2-mut3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2_3_na12-1.75_na16-2-mut12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mut10_2_na12-2.0_na16-2</a:t>
            </a:r>
          </a:p>
        </p:txBody>
      </p:sp>
      <p:pic>
        <p:nvPicPr>
          <p:cNvPr id="3" name="Picture 2" descr="mut10_2_na12-2.0_na16-2-mut10_2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2_na12-2.0_na16-2-mut10_2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2_na12-2.0_na16-2-mut10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2_na12-2.0_na16-2-mut10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mut3_4_na12-2.0_na16-2</a:t>
            </a:r>
          </a:p>
        </p:txBody>
      </p:sp>
      <p:pic>
        <p:nvPicPr>
          <p:cNvPr id="3" name="Picture 2" descr="mut3_4_na12-2.0_na16-2-mut3_4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4_na12-2.0_na16-2-mut3_4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4_na12-2.0_na16-2-mut3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2.0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mut3_4_na12-2.25_na16-2</a:t>
            </a:r>
          </a:p>
        </p:txBody>
      </p:sp>
      <p:pic>
        <p:nvPicPr>
          <p:cNvPr id="3" name="Picture 2" descr="mut3_4_na12-2.25_na16-2-mut3_4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3_4_na12-2.25_na16-2-mut3_4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3_4_na12-2.25_na16-2-mut3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2_4_na12-2.0_na16-2-mut2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mut4_1_na12-1.75_na16-2</a:t>
            </a:r>
          </a:p>
        </p:txBody>
      </p:sp>
      <p:pic>
        <p:nvPicPr>
          <p:cNvPr id="3" name="Picture 2" descr="mut4_1_na12-1.75_na16-2-mut4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1_na12-1.75_na16-2-mut4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1_na12-1.75_na16-2-mut4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3_na12-2.25_na16-2-mut11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mut4_1_na12-2.0_na16-2</a:t>
            </a:r>
          </a:p>
        </p:txBody>
      </p:sp>
      <p:pic>
        <p:nvPicPr>
          <p:cNvPr id="3" name="Picture 2" descr="mut4_1_na12-2.0_na16-2-mut4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1_na12-2.0_na16-2-mut4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1_na12-2.0_na16-2-mut4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4_1_na12-2.0_na16-2-mut4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mut4_1_na12-2.25_na16-2</a:t>
            </a:r>
          </a:p>
        </p:txBody>
      </p:sp>
      <p:pic>
        <p:nvPicPr>
          <p:cNvPr id="3" name="Picture 2" descr="mut4_1_na12-2.25_na16-2-mut4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1_na12-2.25_na16-2-mut4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1_na12-2.25_na16-2-mut4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1.75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mut4_2_na12-1.75_na16-2</a:t>
            </a:r>
          </a:p>
        </p:txBody>
      </p:sp>
      <p:pic>
        <p:nvPicPr>
          <p:cNvPr id="3" name="Picture 2" descr="mut4_2_na12-1.75_na16-2-mut4_2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2_na12-1.75_na16-2-mut4_2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2_na12-1.75_na16-2-mut4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4_2_na12-1.75_na16-2-mut4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mut4_2_na12-2.0_na16-2</a:t>
            </a:r>
          </a:p>
        </p:txBody>
      </p:sp>
      <p:pic>
        <p:nvPicPr>
          <p:cNvPr id="3" name="Picture 2" descr="mut4_2_na12-2.0_na16-2-mut4_2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2_na12-2.0_na16-2-mut4_2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2_na12-2.0_na16-2-mut4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4_2_na12-2.0_na16-2-mut4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mut4_2_na12-2.25_na16-2</a:t>
            </a:r>
          </a:p>
        </p:txBody>
      </p:sp>
      <p:pic>
        <p:nvPicPr>
          <p:cNvPr id="3" name="Picture 2" descr="mut4_2_na12-2.25_na16-2-mut4_2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2_na12-2.25_na16-2-mut4_2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2_na12-2.25_na16-2-mut4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4_2_na12-2.25_na16-2-mut4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mut4_3_na12-1.75_na16-2</a:t>
            </a:r>
          </a:p>
        </p:txBody>
      </p:sp>
      <p:pic>
        <p:nvPicPr>
          <p:cNvPr id="3" name="Picture 2" descr="mut4_3_na12-1.75_na16-2-mut4_3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3_na12-1.75_na16-2-mut4_3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3_na12-1.75_na16-2-mut4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1.7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mut4_3_na12-2.0_na16-2</a:t>
            </a:r>
          </a:p>
        </p:txBody>
      </p:sp>
      <p:pic>
        <p:nvPicPr>
          <p:cNvPr id="3" name="Picture 2" descr="mut4_3_na12-2.0_na16-2-mut4_3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3_na12-2.0_na16-2-mut4_3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3_na12-2.0_na16-2-mut4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1.75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mut10_2_na12-2.25_na16-2</a:t>
            </a:r>
          </a:p>
        </p:txBody>
      </p:sp>
      <p:pic>
        <p:nvPicPr>
          <p:cNvPr id="3" name="Picture 2" descr="mut10_2_na12-2.25_na16-2-mut10_2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2_na12-2.25_na16-2-mut10_2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2_na12-2.25_na16-2-mut10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2_na12-2.25_na16-2-mut10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mut4_3_na12-2.25_na16-2</a:t>
            </a:r>
          </a:p>
        </p:txBody>
      </p:sp>
      <p:pic>
        <p:nvPicPr>
          <p:cNvPr id="3" name="Picture 2" descr="mut4_3_na12-2.25_na16-2-mut4_3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3_na12-2.25_na16-2-mut4_3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3_na12-2.25_na16-2-mut4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mut4_4_na12-1.75_na16-2</a:t>
            </a:r>
          </a:p>
        </p:txBody>
      </p:sp>
      <p:pic>
        <p:nvPicPr>
          <p:cNvPr id="3" name="Picture 2" descr="mut4_4_na12-1.75_na16-2-mut4_4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4_na12-1.75_na16-2-mut4_4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4_na12-1.75_na16-2-mut4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4_4_na12-1.75_na16-2-mut4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mut4_4_na12-2.0_na16-2</a:t>
            </a:r>
          </a:p>
        </p:txBody>
      </p:sp>
      <p:pic>
        <p:nvPicPr>
          <p:cNvPr id="3" name="Picture 2" descr="mut4_4_na12-2.0_na16-2-mut4_4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4_na12-2.0_na16-2-mut4_4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4_na12-2.0_na16-2-mut4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4_4_na12-2.0_na16-2-mut4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mut4_4_na12-2.25_na16-2</a:t>
            </a:r>
          </a:p>
        </p:txBody>
      </p:sp>
      <p:pic>
        <p:nvPicPr>
          <p:cNvPr id="3" name="Picture 2" descr="mut4_4_na12-2.25_na16-2-mut4_4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4_4_na12-2.25_na16-2-mut4_4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4_4_na12-2.25_na16-2-mut4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4_4_na12-2.25_na16-2-mut4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mut5_1_na12-1.75_na16-2</a:t>
            </a:r>
          </a:p>
        </p:txBody>
      </p:sp>
      <p:pic>
        <p:nvPicPr>
          <p:cNvPr id="3" name="Picture 2" descr="mut5_1_na12-1.75_na16-2-mut5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1_na12-1.75_na16-2-mut5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1_na12-1.75_na16-2-mut5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1_na12-1.75_na16-2-mut5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mut5_1_na12-2.0_na16-2</a:t>
            </a:r>
          </a:p>
        </p:txBody>
      </p:sp>
      <p:pic>
        <p:nvPicPr>
          <p:cNvPr id="3" name="Picture 2" descr="mut5_1_na12-2.0_na16-2-mut5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1_na12-2.0_na16-2-mut5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1_na12-2.0_na16-2-mut5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1_na12-2.0_na16-2-mut5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mut5_1_na12-2.25_na16-2</a:t>
            </a:r>
          </a:p>
        </p:txBody>
      </p:sp>
      <p:pic>
        <p:nvPicPr>
          <p:cNvPr id="3" name="Picture 2" descr="mut5_1_na12-2.25_na16-2-mut5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1_na12-2.25_na16-2-mut5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1_na12-2.25_na16-2-mut5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1_na12-2.25_na16-2-mut5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mut5_2_na12-1.75_na16-2</a:t>
            </a:r>
          </a:p>
        </p:txBody>
      </p:sp>
      <p:pic>
        <p:nvPicPr>
          <p:cNvPr id="3" name="Picture 2" descr="mut5_2_na12-1.75_na16-2-mut5_2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2_na12-1.75_na16-2-mut5_2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2_na12-1.75_na16-2-mut5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2_na12-1.75_na16-2-mut5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mut5_2_na12-2.0_na16-2</a:t>
            </a:r>
          </a:p>
        </p:txBody>
      </p:sp>
      <p:pic>
        <p:nvPicPr>
          <p:cNvPr id="3" name="Picture 2" descr="mut5_2_na12-2.0_na16-2-mut5_2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2_na12-2.0_na16-2-mut5_2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2_na12-2.0_na16-2-mut5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2_na12-2.0_na16-2-mut5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mut5_2_na12-2.25_na16-2</a:t>
            </a:r>
          </a:p>
        </p:txBody>
      </p:sp>
      <p:pic>
        <p:nvPicPr>
          <p:cNvPr id="3" name="Picture 2" descr="mut5_2_na12-2.25_na16-2-mut5_2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2_na12-2.25_na16-2-mut5_2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2_na12-2.25_na16-2-mut5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2_na12-2.25_na16-2-mut5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mut10_3_na12-1.75_na16-2</a:t>
            </a:r>
          </a:p>
        </p:txBody>
      </p:sp>
      <p:pic>
        <p:nvPicPr>
          <p:cNvPr id="3" name="Picture 2" descr="mut10_3_na12-1.75_na16-2-mut10_3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3_na12-1.75_na16-2-mut10_3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3_na12-1.75_na16-2-mut10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3_na12-1.75_na16-2-mut10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mut5_3_na12-1.75_na16-2</a:t>
            </a:r>
          </a:p>
        </p:txBody>
      </p:sp>
      <p:pic>
        <p:nvPicPr>
          <p:cNvPr id="3" name="Picture 2" descr="mut5_3_na12-1.75_na16-2-mut5_3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3_na12-1.75_na16-2-mut5_3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3_na12-1.75_na16-2-mut5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1_na12-2.0_na16-2-mut5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mut5_3_na12-2.0_na16-2</a:t>
            </a:r>
          </a:p>
        </p:txBody>
      </p:sp>
      <p:pic>
        <p:nvPicPr>
          <p:cNvPr id="3" name="Picture 2" descr="mut5_3_na12-2.0_na16-2-mut5_3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3_na12-2.0_na16-2-mut5_3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3_na12-2.0_na16-2-mut5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3_2_na12-2.25_na16-2-mut3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mut5_3_na12-2.25_na16-2</a:t>
            </a:r>
          </a:p>
        </p:txBody>
      </p:sp>
      <p:pic>
        <p:nvPicPr>
          <p:cNvPr id="3" name="Picture 2" descr="mut5_3_na12-2.25_na16-2-mut5_3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3_na12-2.25_na16-2-mut5_3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3_na12-2.25_na16-2-mut5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3_na12-2.25_na16-2-mut5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mut5_4_na12-1.75_na16-2</a:t>
            </a:r>
          </a:p>
        </p:txBody>
      </p:sp>
      <p:pic>
        <p:nvPicPr>
          <p:cNvPr id="3" name="Picture 2" descr="mut5_4_na12-1.75_na16-2-mut5_4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4_na12-1.75_na16-2-mut5_4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4_na12-1.75_na16-2-mut5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2_na12-2.25_na16-2-mut10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mut5_4_na12-2.0_na16-2</a:t>
            </a:r>
          </a:p>
        </p:txBody>
      </p:sp>
      <p:pic>
        <p:nvPicPr>
          <p:cNvPr id="3" name="Picture 2" descr="mut5_4_na12-2.0_na16-2-mut5_4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4_na12-2.0_na16-2-mut5_4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4_na12-2.0_na16-2-mut5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4_na12-2.0_na16-2-mut5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mut5_4_na12-2.25_na16-2</a:t>
            </a:r>
          </a:p>
        </p:txBody>
      </p:sp>
      <p:pic>
        <p:nvPicPr>
          <p:cNvPr id="3" name="Picture 2" descr="mut5_4_na12-2.25_na16-2-mut5_4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5_4_na12-2.25_na16-2-mut5_4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5_4_na12-2.25_na16-2-mut5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4_na12-2.25_na16-2-mut5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mut6_1_na12-1.75_na16-2</a:t>
            </a:r>
          </a:p>
        </p:txBody>
      </p:sp>
      <p:pic>
        <p:nvPicPr>
          <p:cNvPr id="3" name="Picture 2" descr="mut6_1_na12-1.75_na16-2-mut6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1_na12-1.75_na16-2-mut6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1_na12-1.75_na16-2-mut6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2_na12-2.0_na16-2-mut10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mut6_1_na12-2.0_na16-2</a:t>
            </a:r>
          </a:p>
        </p:txBody>
      </p:sp>
      <p:pic>
        <p:nvPicPr>
          <p:cNvPr id="3" name="Picture 2" descr="mut6_1_na12-2.0_na16-2-mut6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1_na12-2.0_na16-2-mut6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1_na12-2.0_na16-2-mut6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2.2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mut6_1_na12-2.25_na16-2</a:t>
            </a:r>
          </a:p>
        </p:txBody>
      </p:sp>
      <p:pic>
        <p:nvPicPr>
          <p:cNvPr id="3" name="Picture 2" descr="mut6_1_na12-2.25_na16-2-mut6_1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1_na12-2.25_na16-2-mut6_1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1_na12-2.25_na16-2-mut6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1_na12-2.0_na16-2-mut5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mut6_2_na12-1.75_na16-2</a:t>
            </a:r>
          </a:p>
        </p:txBody>
      </p:sp>
      <p:pic>
        <p:nvPicPr>
          <p:cNvPr id="3" name="Picture 2" descr="mut6_2_na12-1.75_na16-2-mut6_2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2_na12-1.75_na16-2-mut6_2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2_na12-1.75_na16-2-mut6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1.7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mut10_3_na12-2.0_na16-2</a:t>
            </a:r>
          </a:p>
        </p:txBody>
      </p:sp>
      <p:pic>
        <p:nvPicPr>
          <p:cNvPr id="3" name="Picture 2" descr="mut10_3_na12-2.0_na16-2-mut10_3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10_3_na12-2.0_na16-2-mut10_3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10_3_na12-2.0_na16-2-mut10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3_na12-2.0_na16-2-mut10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mut6_2_na12-2.0_na16-2</a:t>
            </a:r>
          </a:p>
        </p:txBody>
      </p:sp>
      <p:pic>
        <p:nvPicPr>
          <p:cNvPr id="3" name="Picture 2" descr="mut6_2_na12-2.0_na16-2-mut6_2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2_na12-2.0_na16-2-mut6_2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2_na12-2.0_na16-2-mut6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2_na12-2.0_na16-2-mut5_2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mut6_2_na12-2.25_na16-2</a:t>
            </a:r>
          </a:p>
        </p:txBody>
      </p:sp>
      <p:pic>
        <p:nvPicPr>
          <p:cNvPr id="3" name="Picture 2" descr="mut6_2_na12-2.25_na16-2-mut6_2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2_na12-2.25_na16-2-mut6_2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2_na12-2.25_na16-2-mut6_2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2.0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mut6_3_na12-1.75_na16-2</a:t>
            </a:r>
          </a:p>
        </p:txBody>
      </p:sp>
      <p:pic>
        <p:nvPicPr>
          <p:cNvPr id="3" name="Picture 2" descr="mut6_3_na12-1.75_na16-2-mut6_3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3_na12-1.75_na16-2-mut6_3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3_na12-1.75_na16-2-mut6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6_3_na12-1.75_na16-2-mut6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mut6_3_na12-2.0_na16-2</a:t>
            </a:r>
          </a:p>
        </p:txBody>
      </p:sp>
      <p:pic>
        <p:nvPicPr>
          <p:cNvPr id="3" name="Picture 2" descr="mut6_3_na12-2.0_na16-2-mut6_3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3_na12-2.0_na16-2-mut6_3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3_na12-2.0_na16-2-mut6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6_3_na12-2.0_na16-2-mut6_3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mut6_3_na12-2.25_na16-2</a:t>
            </a:r>
          </a:p>
        </p:txBody>
      </p:sp>
      <p:pic>
        <p:nvPicPr>
          <p:cNvPr id="3" name="Picture 2" descr="mut6_3_na12-2.25_na16-2-mut6_3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3_na12-2.25_na16-2-mut6_3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3_na12-2.25_na16-2-mut6_3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5_1_na12-1.75_na16-2-mut5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mut6_4_na12-1.75_na16-2</a:t>
            </a:r>
          </a:p>
        </p:txBody>
      </p:sp>
      <p:pic>
        <p:nvPicPr>
          <p:cNvPr id="3" name="Picture 2" descr="mut6_4_na12-1.75_na16-2-mut6_4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4_na12-1.75_na16-2-mut6_4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4_na12-1.75_na16-2-mut6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1_1_na12-1.75_na16-2-mut11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mut6_4_na12-2.0_na16-2</a:t>
            </a:r>
          </a:p>
        </p:txBody>
      </p:sp>
      <p:pic>
        <p:nvPicPr>
          <p:cNvPr id="3" name="Picture 2" descr="mut6_4_na12-2.0_na16-2-mut6_4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4_na12-2.0_na16-2-mut6_4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4_na12-2.0_na16-2-mut6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4_na12-1.75_na16-2-mut10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mut6_4_na12-2.25_na16-2</a:t>
            </a:r>
          </a:p>
        </p:txBody>
      </p:sp>
      <p:pic>
        <p:nvPicPr>
          <p:cNvPr id="3" name="Picture 2" descr="mut6_4_na12-2.25_na16-2-mut6_4_2.2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6_4_na12-2.25_na16-2-mut6_4_2.2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6_4_na12-2.25_na16-2-mut6_4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6_4_na12-2.25_na16-2-mut6_4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mut7_1_na12-1.75_na16-2</a:t>
            </a:r>
          </a:p>
        </p:txBody>
      </p:sp>
      <p:pic>
        <p:nvPicPr>
          <p:cNvPr id="3" name="Picture 2" descr="mut7_1_na12-1.75_na16-2-mut7_1_1.75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1_na12-1.75_na16-2-mut7_1_1.75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1_na12-1.75_na16-2-mut7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3_1_na12-1.75_na16-2-mut3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457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mut7_1_na12-2.0_na16-2</a:t>
            </a:r>
          </a:p>
        </p:txBody>
      </p:sp>
      <p:pic>
        <p:nvPicPr>
          <p:cNvPr id="3" name="Picture 2" descr="mut7_1_na12-2.0_na16-2-mut7_1_2.0_2_0.5_100.p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2286000" cy="3048000"/>
          </a:xfrm>
          <a:prstGeom prst="rect">
            <a:avLst/>
          </a:prstGeom>
        </p:spPr>
      </p:pic>
      <p:pic>
        <p:nvPicPr>
          <p:cNvPr id="4" name="Picture 3" descr="mut7_1_na12-2.0_na16-2-mut7_1_2.0_2_0.5_75.pd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914400"/>
            <a:ext cx="2286000" cy="3048000"/>
          </a:xfrm>
          <a:prstGeom prst="rect">
            <a:avLst/>
          </a:prstGeom>
        </p:spPr>
      </p:pic>
      <p:pic>
        <p:nvPicPr>
          <p:cNvPr id="5" name="Picture 4" descr="mut7_1_na12-2.0_na16-2-mut7_1_Na16-20.5_wtvmut.pd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14400"/>
            <a:ext cx="2286000" cy="4282021"/>
          </a:xfrm>
          <a:prstGeom prst="rect">
            <a:avLst/>
          </a:prstGeom>
        </p:spPr>
      </p:pic>
      <p:pic>
        <p:nvPicPr>
          <p:cNvPr id="6" name="Picture 5" descr="mut10_1_na12-1.75_na16-2-mut10_1_Na16-2_fi.pdf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914400"/>
            <a:ext cx="2286000" cy="1714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